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71" r:id="rId3"/>
    <p:sldId id="275" r:id="rId4"/>
    <p:sldId id="274" r:id="rId5"/>
    <p:sldId id="277" r:id="rId6"/>
    <p:sldId id="276" r:id="rId7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49"/>
    <p:restoredTop sz="94645"/>
  </p:normalViewPr>
  <p:slideViewPr>
    <p:cSldViewPr snapToGrid="0">
      <p:cViewPr varScale="1">
        <p:scale>
          <a:sx n="165" d="100"/>
          <a:sy n="165" d="100"/>
        </p:scale>
        <p:origin x="200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2/11/2024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04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5888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7050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1212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11/2/24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11/2/24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Luke 19:1-10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332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entered Jericho and was passing through.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behold, there was a man named Zacchaeus.  He was a chief tax collector and was rich.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was seeking to see who Jesus was, but on account of the crowd he could not, because he was small in stature.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he ran on ahead and climbed up into a sycamore tree to see him, for he was about to pass that way.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Jesus came to the place, he looked up and said to him, “Zacchaeus, hurry and come down, for I must stay at your house today.”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2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33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he hurried and came down and received him joyfully.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they saw it, they all grumbled, “He has gone in to be the guest of a man who is a sinner.”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Zacchaeus stood and said to the Lord, “Behold, Lord, the half of my goods I give to the poor.  And if I have defrauded anyone of anything, I restore it fourfold.”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Jesus said to him, “Today salvation has come to this house, since he also is a son of Abraham.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the Son of Man came to seek and to save the lost.”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72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Son  of  Man  came  to  Seek  and  Save  the  Lost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361506" y="990566"/>
            <a:ext cx="7559748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Jesus came to the place, he looked up and said to him, 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“Zacchaeus, hurry and come down, for I must stay at your house today.”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 he hurried and came down and received him joyfully.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they saw it, they all grumbled, “He has gone in to be the guest of a man who is a sinner.”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292B95-ADF2-F1A1-E4DD-19B5775D91AE}"/>
              </a:ext>
            </a:extLst>
          </p:cNvPr>
          <p:cNvSpPr txBox="1"/>
          <p:nvPr/>
        </p:nvSpPr>
        <p:spPr>
          <a:xfrm>
            <a:off x="0" y="368126"/>
            <a:ext cx="8910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Zacchaeus was spiritually lost;   A known sinner;   A social outcast.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 from his occupation (and probably from dishonest gain)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D06ADE-A721-E8B2-9431-399186CE899C}"/>
              </a:ext>
            </a:extLst>
          </p:cNvPr>
          <p:cNvSpPr txBox="1"/>
          <p:nvPr/>
        </p:nvSpPr>
        <p:spPr>
          <a:xfrm>
            <a:off x="0" y="2104773"/>
            <a:ext cx="48590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lengths that Jesus will go to, to save “the lost”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2A306F-80A7-1419-8CAF-13F19BC1DDC7}"/>
              </a:ext>
            </a:extLst>
          </p:cNvPr>
          <p:cNvSpPr txBox="1"/>
          <p:nvPr/>
        </p:nvSpPr>
        <p:spPr>
          <a:xfrm>
            <a:off x="4844428" y="2092636"/>
            <a:ext cx="4221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Compelled to stay at the home of a sinner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6FFBB5-D6AA-5BB3-9881-43CFC2422FA3}"/>
              </a:ext>
            </a:extLst>
          </p:cNvPr>
          <p:cNvSpPr txBox="1"/>
          <p:nvPr/>
        </p:nvSpPr>
        <p:spPr>
          <a:xfrm>
            <a:off x="225879" y="2374399"/>
            <a:ext cx="883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compels us to embrace the outcast  &amp;  love the despised.   To introduce Jesus to them.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2FEEB1-9D61-47C9-BB21-FC85BAED87A5}"/>
              </a:ext>
            </a:extLst>
          </p:cNvPr>
          <p:cNvSpPr txBox="1"/>
          <p:nvPr/>
        </p:nvSpPr>
        <p:spPr>
          <a:xfrm>
            <a:off x="877185" y="2687423"/>
            <a:ext cx="27113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the lost are saved:</a:t>
            </a:r>
            <a:endParaRPr lang="en-AU" sz="20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1B9BFF-3E15-5DA7-1500-45A5441CC043}"/>
              </a:ext>
            </a:extLst>
          </p:cNvPr>
          <p:cNvSpPr txBox="1"/>
          <p:nvPr/>
        </p:nvSpPr>
        <p:spPr>
          <a:xfrm>
            <a:off x="0" y="3077652"/>
            <a:ext cx="176500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Receive Jesus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7B218F-6350-2089-AB24-6774F3701BD2}"/>
              </a:ext>
            </a:extLst>
          </p:cNvPr>
          <p:cNvSpPr txBox="1"/>
          <p:nvPr/>
        </p:nvSpPr>
        <p:spPr>
          <a:xfrm>
            <a:off x="1739720" y="3097413"/>
            <a:ext cx="6867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welcome Jesus into our lives as our Lord.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B8A89E-D2A2-FB68-D62E-A630490283D8}"/>
              </a:ext>
            </a:extLst>
          </p:cNvPr>
          <p:cNvSpPr txBox="1"/>
          <p:nvPr/>
        </p:nvSpPr>
        <p:spPr>
          <a:xfrm>
            <a:off x="1743026" y="3361418"/>
            <a:ext cx="232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to Jesus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713CB2-2978-BAD3-2F40-E589992F7A83}"/>
              </a:ext>
            </a:extLst>
          </p:cNvPr>
          <p:cNvSpPr txBox="1"/>
          <p:nvPr/>
        </p:nvSpPr>
        <p:spPr>
          <a:xfrm>
            <a:off x="4323430" y="3355481"/>
            <a:ext cx="314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Commitment to Jesus</a:t>
            </a:r>
          </a:p>
        </p:txBody>
      </p:sp>
    </p:spTree>
    <p:extLst>
      <p:ext uri="{BB962C8B-B14F-4D97-AF65-F5344CB8AC3E}">
        <p14:creationId xmlns:p14="http://schemas.microsoft.com/office/powerpoint/2010/main" val="368535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12" grpId="0" uiExpand="1" build="p"/>
      <p:bldP spid="7" grpId="0"/>
      <p:bldP spid="5" grpId="0"/>
      <p:bldP spid="13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Son  of  Man  came  to  Seek  and  Save  the  Lost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449225" y="5122814"/>
            <a:ext cx="8245549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1600" b="1" baseline="300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1600" dirty="0">
                <a:effectLst/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Zacchaeus stood and said to the Lord, “Behold, Lord, the half of my goods I give to the poor.  And if I have defrauded anyone of anything, I restore it fourfold.”</a:t>
            </a:r>
            <a:r>
              <a:rPr lang="en-AU" sz="1600" dirty="0">
                <a:effectLst/>
              </a:rPr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2EABEF-D8ED-3F59-A9FC-D2ED8F989CA6}"/>
              </a:ext>
            </a:extLst>
          </p:cNvPr>
          <p:cNvSpPr txBox="1"/>
          <p:nvPr/>
        </p:nvSpPr>
        <p:spPr>
          <a:xfrm>
            <a:off x="5536258" y="2528675"/>
            <a:ext cx="3586476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 The stark contrast to the Rich Ruler who did not repent or demonstrate Godly love for the poor.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292B95-ADF2-F1A1-E4DD-19B5775D91AE}"/>
              </a:ext>
            </a:extLst>
          </p:cNvPr>
          <p:cNvSpPr txBox="1"/>
          <p:nvPr/>
        </p:nvSpPr>
        <p:spPr>
          <a:xfrm>
            <a:off x="0" y="368126"/>
            <a:ext cx="8910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Zacchaeus was spiritually lost;   A known sinner;   A social outcast.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 from his occupation (and probably from dishonest gain)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D06ADE-A721-E8B2-9431-399186CE899C}"/>
              </a:ext>
            </a:extLst>
          </p:cNvPr>
          <p:cNvSpPr txBox="1"/>
          <p:nvPr/>
        </p:nvSpPr>
        <p:spPr>
          <a:xfrm>
            <a:off x="0" y="919955"/>
            <a:ext cx="48590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lengths that Jesus will go to, to save “the lost”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2A306F-80A7-1419-8CAF-13F19BC1DDC7}"/>
              </a:ext>
            </a:extLst>
          </p:cNvPr>
          <p:cNvSpPr txBox="1"/>
          <p:nvPr/>
        </p:nvSpPr>
        <p:spPr>
          <a:xfrm>
            <a:off x="4844428" y="907818"/>
            <a:ext cx="4221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Compelled to stay at the home of a sinner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6FFBB5-D6AA-5BB3-9881-43CFC2422FA3}"/>
              </a:ext>
            </a:extLst>
          </p:cNvPr>
          <p:cNvSpPr txBox="1"/>
          <p:nvPr/>
        </p:nvSpPr>
        <p:spPr>
          <a:xfrm>
            <a:off x="225879" y="1189581"/>
            <a:ext cx="883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compels us to embrace the outcast  &amp;  love the despised.   To introduce Jesus to them.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2FEEB1-9D61-47C9-BB21-FC85BAED87A5}"/>
              </a:ext>
            </a:extLst>
          </p:cNvPr>
          <p:cNvSpPr txBox="1"/>
          <p:nvPr/>
        </p:nvSpPr>
        <p:spPr>
          <a:xfrm>
            <a:off x="877185" y="1502605"/>
            <a:ext cx="27113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the lost are saved:</a:t>
            </a:r>
            <a:endParaRPr lang="en-AU" sz="20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1B9BFF-3E15-5DA7-1500-45A5441CC043}"/>
              </a:ext>
            </a:extLst>
          </p:cNvPr>
          <p:cNvSpPr txBox="1"/>
          <p:nvPr/>
        </p:nvSpPr>
        <p:spPr>
          <a:xfrm>
            <a:off x="0" y="1892834"/>
            <a:ext cx="176500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Receive Jesus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7B218F-6350-2089-AB24-6774F3701BD2}"/>
              </a:ext>
            </a:extLst>
          </p:cNvPr>
          <p:cNvSpPr txBox="1"/>
          <p:nvPr/>
        </p:nvSpPr>
        <p:spPr>
          <a:xfrm>
            <a:off x="1739720" y="1912595"/>
            <a:ext cx="6867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welcome Jesus into our lives as our Lord.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B8A89E-D2A2-FB68-D62E-A630490283D8}"/>
              </a:ext>
            </a:extLst>
          </p:cNvPr>
          <p:cNvSpPr txBox="1"/>
          <p:nvPr/>
        </p:nvSpPr>
        <p:spPr>
          <a:xfrm>
            <a:off x="1743026" y="2176600"/>
            <a:ext cx="232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to Jesus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713CB2-2978-BAD3-2F40-E589992F7A83}"/>
              </a:ext>
            </a:extLst>
          </p:cNvPr>
          <p:cNvSpPr txBox="1"/>
          <p:nvPr/>
        </p:nvSpPr>
        <p:spPr>
          <a:xfrm>
            <a:off x="4323430" y="2170663"/>
            <a:ext cx="314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Commitment to Jesus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6B9BBA-49FE-9065-4668-9A4AE0C64B78}"/>
              </a:ext>
            </a:extLst>
          </p:cNvPr>
          <p:cNvSpPr txBox="1"/>
          <p:nvPr/>
        </p:nvSpPr>
        <p:spPr>
          <a:xfrm>
            <a:off x="21266" y="2504206"/>
            <a:ext cx="25039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Repentance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590FC9-BBD5-B838-746A-F7E8E5B81AD4}"/>
              </a:ext>
            </a:extLst>
          </p:cNvPr>
          <p:cNvSpPr txBox="1"/>
          <p:nvPr/>
        </p:nvSpPr>
        <p:spPr>
          <a:xfrm>
            <a:off x="1479223" y="2528675"/>
            <a:ext cx="4150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heart committed to God will produce actions of love and mercy toward others.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10439C-1EB3-F9F0-C802-A125315977E2}"/>
              </a:ext>
            </a:extLst>
          </p:cNvPr>
          <p:cNvSpPr txBox="1"/>
          <p:nvPr/>
        </p:nvSpPr>
        <p:spPr>
          <a:xfrm>
            <a:off x="225879" y="3063985"/>
            <a:ext cx="5522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did the impossible.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rich man repents of his sin, greed, dishonest dealings.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92AAA1-326D-5FDA-218E-82A573C9C4BA}"/>
              </a:ext>
            </a:extLst>
          </p:cNvPr>
          <p:cNvSpPr txBox="1"/>
          <p:nvPr/>
        </p:nvSpPr>
        <p:spPr>
          <a:xfrm>
            <a:off x="942277" y="3658634"/>
            <a:ext cx="499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A genuine sorrow for the wrong we have done.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515E53-D671-C43C-DE8B-5F2F96D430A1}"/>
              </a:ext>
            </a:extLst>
          </p:cNvPr>
          <p:cNvSpPr txBox="1"/>
          <p:nvPr/>
        </p:nvSpPr>
        <p:spPr>
          <a:xfrm>
            <a:off x="5748197" y="3658634"/>
            <a:ext cx="338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face up to the consequences.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2A6B37-AD99-7AE3-FACA-528434D9D316}"/>
              </a:ext>
            </a:extLst>
          </p:cNvPr>
          <p:cNvSpPr txBox="1"/>
          <p:nvPr/>
        </p:nvSpPr>
        <p:spPr>
          <a:xfrm>
            <a:off x="1648046" y="3956346"/>
            <a:ext cx="7182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God has forgiven our sin, but it is right to make restitution.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031D5A-FD80-DB5E-BFDD-0D40DBD17EEA}"/>
              </a:ext>
            </a:extLst>
          </p:cNvPr>
          <p:cNvSpPr txBox="1"/>
          <p:nvPr/>
        </p:nvSpPr>
        <p:spPr>
          <a:xfrm>
            <a:off x="926328" y="4227476"/>
            <a:ext cx="2337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 A change of heart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7CE058-201B-34DE-2AA5-0112E7ACE480}"/>
              </a:ext>
            </a:extLst>
          </p:cNvPr>
          <p:cNvSpPr txBox="1"/>
          <p:nvPr/>
        </p:nvSpPr>
        <p:spPr>
          <a:xfrm>
            <a:off x="3084742" y="4243425"/>
            <a:ext cx="6037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 genuine, will be evident in one’s actions.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BEE0E8-1DB7-97AB-FC06-40A5957F7ED1}"/>
              </a:ext>
            </a:extLst>
          </p:cNvPr>
          <p:cNvSpPr txBox="1"/>
          <p:nvPr/>
        </p:nvSpPr>
        <p:spPr>
          <a:xfrm>
            <a:off x="1674627" y="4519871"/>
            <a:ext cx="7182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Love God will all of our being.  And Love our neighbour as ourself.</a:t>
            </a:r>
          </a:p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God provides more than we need, we give to those in genuine need.</a:t>
            </a:r>
          </a:p>
        </p:txBody>
      </p:sp>
    </p:spTree>
    <p:extLst>
      <p:ext uri="{BB962C8B-B14F-4D97-AF65-F5344CB8AC3E}">
        <p14:creationId xmlns:p14="http://schemas.microsoft.com/office/powerpoint/2010/main" val="57006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  <p:bldP spid="2" grpId="0"/>
      <p:bldP spid="3" grpId="0"/>
      <p:bldP spid="8" grpId="0"/>
      <p:bldP spid="10" grpId="0"/>
      <p:bldP spid="14" grpId="0"/>
      <p:bldP spid="22" grpId="0"/>
      <p:bldP spid="2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 Son  of  Man  came  to  Seek  and  Save  the  Lost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2EABEF-D8ED-3F59-A9FC-D2ED8F989CA6}"/>
              </a:ext>
            </a:extLst>
          </p:cNvPr>
          <p:cNvSpPr txBox="1"/>
          <p:nvPr/>
        </p:nvSpPr>
        <p:spPr>
          <a:xfrm>
            <a:off x="5536258" y="2528675"/>
            <a:ext cx="3586476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 The stark contrast to the Rich Ruler who did not repent or demonstrate Godly love for the poor.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E292B95-ADF2-F1A1-E4DD-19B5775D91AE}"/>
              </a:ext>
            </a:extLst>
          </p:cNvPr>
          <p:cNvSpPr txBox="1"/>
          <p:nvPr/>
        </p:nvSpPr>
        <p:spPr>
          <a:xfrm>
            <a:off x="0" y="368126"/>
            <a:ext cx="8910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Zacchaeus was spiritually lost;   A known sinner;   A social outcast.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 from his occupation (and probably from dishonest gain)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D06ADE-A721-E8B2-9431-399186CE899C}"/>
              </a:ext>
            </a:extLst>
          </p:cNvPr>
          <p:cNvSpPr txBox="1"/>
          <p:nvPr/>
        </p:nvSpPr>
        <p:spPr>
          <a:xfrm>
            <a:off x="0" y="919955"/>
            <a:ext cx="48590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lengths that Jesus will go to, to save “the lost”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2A306F-80A7-1419-8CAF-13F19BC1DDC7}"/>
              </a:ext>
            </a:extLst>
          </p:cNvPr>
          <p:cNvSpPr txBox="1"/>
          <p:nvPr/>
        </p:nvSpPr>
        <p:spPr>
          <a:xfrm>
            <a:off x="4844428" y="907818"/>
            <a:ext cx="4221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Compelled to stay at the home of a sinner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6FFBB5-D6AA-5BB3-9881-43CFC2422FA3}"/>
              </a:ext>
            </a:extLst>
          </p:cNvPr>
          <p:cNvSpPr txBox="1"/>
          <p:nvPr/>
        </p:nvSpPr>
        <p:spPr>
          <a:xfrm>
            <a:off x="225879" y="1189581"/>
            <a:ext cx="883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compels us to embrace the outcast  &amp;  love the despised.   To introduce Jesus to them.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2FEEB1-9D61-47C9-BB21-FC85BAED87A5}"/>
              </a:ext>
            </a:extLst>
          </p:cNvPr>
          <p:cNvSpPr txBox="1"/>
          <p:nvPr/>
        </p:nvSpPr>
        <p:spPr>
          <a:xfrm>
            <a:off x="877185" y="1502605"/>
            <a:ext cx="27113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20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the lost are saved:</a:t>
            </a:r>
            <a:endParaRPr lang="en-AU" sz="20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1B9BFF-3E15-5DA7-1500-45A5441CC043}"/>
              </a:ext>
            </a:extLst>
          </p:cNvPr>
          <p:cNvSpPr txBox="1"/>
          <p:nvPr/>
        </p:nvSpPr>
        <p:spPr>
          <a:xfrm>
            <a:off x="0" y="1892834"/>
            <a:ext cx="176500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Receive Jesus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7B218F-6350-2089-AB24-6774F3701BD2}"/>
              </a:ext>
            </a:extLst>
          </p:cNvPr>
          <p:cNvSpPr txBox="1"/>
          <p:nvPr/>
        </p:nvSpPr>
        <p:spPr>
          <a:xfrm>
            <a:off x="1739720" y="1912595"/>
            <a:ext cx="6867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welcome Jesus into our lives as our Lord.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B8A89E-D2A2-FB68-D62E-A630490283D8}"/>
              </a:ext>
            </a:extLst>
          </p:cNvPr>
          <p:cNvSpPr txBox="1"/>
          <p:nvPr/>
        </p:nvSpPr>
        <p:spPr>
          <a:xfrm>
            <a:off x="1743026" y="2176600"/>
            <a:ext cx="232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 to Jesus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713CB2-2978-BAD3-2F40-E589992F7A83}"/>
              </a:ext>
            </a:extLst>
          </p:cNvPr>
          <p:cNvSpPr txBox="1"/>
          <p:nvPr/>
        </p:nvSpPr>
        <p:spPr>
          <a:xfrm>
            <a:off x="4323430" y="2170663"/>
            <a:ext cx="314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Commitment to Jesus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6B9BBA-49FE-9065-4668-9A4AE0C64B78}"/>
              </a:ext>
            </a:extLst>
          </p:cNvPr>
          <p:cNvSpPr txBox="1"/>
          <p:nvPr/>
        </p:nvSpPr>
        <p:spPr>
          <a:xfrm>
            <a:off x="21266" y="2504206"/>
            <a:ext cx="250396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Repentance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B590FC9-BBD5-B838-746A-F7E8E5B81AD4}"/>
              </a:ext>
            </a:extLst>
          </p:cNvPr>
          <p:cNvSpPr txBox="1"/>
          <p:nvPr/>
        </p:nvSpPr>
        <p:spPr>
          <a:xfrm>
            <a:off x="1479223" y="2528675"/>
            <a:ext cx="4150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heart committed to God will produce actions of love and mercy toward others.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10439C-1EB3-F9F0-C802-A125315977E2}"/>
              </a:ext>
            </a:extLst>
          </p:cNvPr>
          <p:cNvSpPr txBox="1"/>
          <p:nvPr/>
        </p:nvSpPr>
        <p:spPr>
          <a:xfrm>
            <a:off x="225879" y="3063985"/>
            <a:ext cx="5522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did the impossible.  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rich man repents of his sin, greed, dishonest dealings.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92AAA1-326D-5FDA-218E-82A573C9C4BA}"/>
              </a:ext>
            </a:extLst>
          </p:cNvPr>
          <p:cNvSpPr txBox="1"/>
          <p:nvPr/>
        </p:nvSpPr>
        <p:spPr>
          <a:xfrm>
            <a:off x="942277" y="3658634"/>
            <a:ext cx="4990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  A genuine sorrow for the wrong we have done.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515E53-D671-C43C-DE8B-5F2F96D430A1}"/>
              </a:ext>
            </a:extLst>
          </p:cNvPr>
          <p:cNvSpPr txBox="1"/>
          <p:nvPr/>
        </p:nvSpPr>
        <p:spPr>
          <a:xfrm>
            <a:off x="5748197" y="3658634"/>
            <a:ext cx="338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face up to the consequences.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2A6B37-AD99-7AE3-FACA-528434D9D316}"/>
              </a:ext>
            </a:extLst>
          </p:cNvPr>
          <p:cNvSpPr txBox="1"/>
          <p:nvPr/>
        </p:nvSpPr>
        <p:spPr>
          <a:xfrm>
            <a:off x="1648046" y="3956346"/>
            <a:ext cx="7182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has forgiven our sin, but it is right to make restitution.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031D5A-FD80-DB5E-BFDD-0D40DBD17EEA}"/>
              </a:ext>
            </a:extLst>
          </p:cNvPr>
          <p:cNvSpPr txBox="1"/>
          <p:nvPr/>
        </p:nvSpPr>
        <p:spPr>
          <a:xfrm>
            <a:off x="926328" y="4227476"/>
            <a:ext cx="2337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  A change of heart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7CE058-201B-34DE-2AA5-0112E7ACE480}"/>
              </a:ext>
            </a:extLst>
          </p:cNvPr>
          <p:cNvSpPr txBox="1"/>
          <p:nvPr/>
        </p:nvSpPr>
        <p:spPr>
          <a:xfrm>
            <a:off x="3084742" y="4243425"/>
            <a:ext cx="6037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genuine, will be evident in one’s actions.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2BEE0E8-1DB7-97AB-FC06-40A5957F7ED1}"/>
              </a:ext>
            </a:extLst>
          </p:cNvPr>
          <p:cNvSpPr txBox="1"/>
          <p:nvPr/>
        </p:nvSpPr>
        <p:spPr>
          <a:xfrm>
            <a:off x="1674627" y="4519871"/>
            <a:ext cx="7182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God will all of our being.  And Love our neighbour as ourself.</a:t>
            </a:r>
          </a:p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God provides more than we need, we give to those in genuine need.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32F6FA-C649-8C6D-8C2C-8D65FE5B0C61}"/>
              </a:ext>
            </a:extLst>
          </p:cNvPr>
          <p:cNvSpPr txBox="1"/>
          <p:nvPr/>
        </p:nvSpPr>
        <p:spPr>
          <a:xfrm>
            <a:off x="10633" y="5045388"/>
            <a:ext cx="11748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Faith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87926FA-0CFE-1567-3AF7-E994CD41526A}"/>
              </a:ext>
            </a:extLst>
          </p:cNvPr>
          <p:cNvSpPr txBox="1"/>
          <p:nvPr/>
        </p:nvSpPr>
        <p:spPr>
          <a:xfrm>
            <a:off x="910383" y="5067448"/>
            <a:ext cx="8222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8113" indent="-138113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“those of faith”, are the sons of Abraham.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8D2288-CDE5-1354-0E0D-C772DDCA3909}"/>
              </a:ext>
            </a:extLst>
          </p:cNvPr>
          <p:cNvSpPr txBox="1"/>
          <p:nvPr/>
        </p:nvSpPr>
        <p:spPr>
          <a:xfrm>
            <a:off x="994146" y="5337783"/>
            <a:ext cx="7915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Never write a person off as “too far gone”.  Join Jesus in seeking &amp; saving the lost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36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3821</TotalTime>
  <Words>985</Words>
  <Application>Microsoft Macintosh PowerPoint</Application>
  <PresentationFormat>On-screen Show (16:10)</PresentationFormat>
  <Paragraphs>78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101</cp:revision>
  <cp:lastPrinted>2024-11-01T23:06:47Z</cp:lastPrinted>
  <dcterms:created xsi:type="dcterms:W3CDTF">2024-07-12T04:24:48Z</dcterms:created>
  <dcterms:modified xsi:type="dcterms:W3CDTF">2024-11-01T23:10:45Z</dcterms:modified>
</cp:coreProperties>
</file>